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74" r:id="rId12"/>
    <p:sldId id="275" r:id="rId13"/>
    <p:sldId id="276" r:id="rId14"/>
    <p:sldId id="271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1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0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C0DD-DAF4-3C4F-AFCE-EE3E58179DFD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pective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lipse1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8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lipse2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lipse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resourc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2020-06-15T22:43:43Z</dcterms:created>
  <dcterms:modified xsi:type="dcterms:W3CDTF">2020-09-02T16:32:14Z</dcterms:modified>
</cp:coreProperties>
</file>